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2"/>
  </p:notesMasterIdLst>
  <p:sldIdLst>
    <p:sldId id="289" r:id="rId2"/>
    <p:sldId id="278" r:id="rId3"/>
    <p:sldId id="256" r:id="rId4"/>
    <p:sldId id="290" r:id="rId5"/>
    <p:sldId id="259" r:id="rId6"/>
    <p:sldId id="293" r:id="rId7"/>
    <p:sldId id="294" r:id="rId8"/>
    <p:sldId id="295" r:id="rId9"/>
    <p:sldId id="296" r:id="rId10"/>
    <p:sldId id="297" r:id="rId11"/>
    <p:sldId id="298" r:id="rId12"/>
    <p:sldId id="291" r:id="rId13"/>
    <p:sldId id="299" r:id="rId14"/>
    <p:sldId id="305" r:id="rId15"/>
    <p:sldId id="306" r:id="rId16"/>
    <p:sldId id="307" r:id="rId17"/>
    <p:sldId id="292" r:id="rId18"/>
    <p:sldId id="303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287" r:id="rId40"/>
    <p:sldId id="328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5760" userDrawn="1">
          <p15:clr>
            <a:srgbClr val="A4A3A4"/>
          </p15:clr>
        </p15:guide>
        <p15:guide id="6" orient="horz" pos="3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D8216-E751-4938-8304-CFE1A9DDBCE2}">
  <a:tblStyle styleId="{30CD8216-E751-4938-8304-CFE1A9DDBC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4" autoAdjust="0"/>
    <p:restoredTop sz="91876" autoAdjust="0"/>
  </p:normalViewPr>
  <p:slideViewPr>
    <p:cSldViewPr snapToGrid="0">
      <p:cViewPr varScale="1">
        <p:scale>
          <a:sx n="114" d="100"/>
          <a:sy n="114" d="100"/>
        </p:scale>
        <p:origin x="658" y="82"/>
      </p:cViewPr>
      <p:guideLst>
        <p:guide orient="horz" pos="12"/>
        <p:guide/>
        <p:guide pos="5760"/>
        <p:guide orient="horz" pos="3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613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e5e75ae164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e5e75ae164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0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053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83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06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7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15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272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51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24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805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71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e5e75ae164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e5e75ae164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084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226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405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355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443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67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735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22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646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036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14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635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0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00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396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10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92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898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743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74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047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d9b1243d5b_0_5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d9b1243d5b_0_5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/?utm_source=slidesgo_template&amp;utm_medium=referral link&amp;utm_campaign=sg_resources&amp;utm_content=freepik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69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59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d9b1243d5b_0_5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d9b1243d5b_0_5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/?utm_source=slidesgo_template&amp;utm_medium=referral link&amp;utm_campaign=sg_resources&amp;utm_content=freepik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382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2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555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05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90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77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8600" y="2826550"/>
            <a:ext cx="7306800" cy="933000"/>
          </a:xfrm>
          <a:prstGeom prst="rect">
            <a:avLst/>
          </a:prstGeom>
          <a:effectLst>
            <a:outerShdw dist="38100" dir="414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0000" y="381031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2100" y="-2302350"/>
            <a:ext cx="9748200" cy="974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4277" y="-1325973"/>
            <a:ext cx="7795500" cy="7795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26500" y="618454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556150" y="618450"/>
            <a:ext cx="195600" cy="6531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95620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56208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5809578" y="14239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5809579" y="1867540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/>
          </p:nvPr>
        </p:nvSpPr>
        <p:spPr>
          <a:xfrm>
            <a:off x="195620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956208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/>
          </p:nvPr>
        </p:nvSpPr>
        <p:spPr>
          <a:xfrm>
            <a:off x="5809578" y="2408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809579" y="2852177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1028928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928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82262" y="1521275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262" y="2469486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1956208" y="33932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956208" y="383680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1028928" y="3490519"/>
            <a:ext cx="7749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 b="1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6944463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75338" y="717000"/>
            <a:ext cx="13242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166119" y="-577331"/>
            <a:ext cx="6811800" cy="6811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12950" y="-1430500"/>
            <a:ext cx="8518200" cy="85182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304838" y="-1538325"/>
            <a:ext cx="3937800" cy="3937800"/>
            <a:chOff x="312950" y="-1430500"/>
            <a:chExt cx="3937800" cy="3937800"/>
          </a:xfrm>
        </p:grpSpPr>
        <p:sp>
          <p:nvSpPr>
            <p:cNvPr id="226" name="Google Shape;226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-2098637" y="-1538325"/>
            <a:ext cx="3937800" cy="3937800"/>
            <a:chOff x="312950" y="-1430500"/>
            <a:chExt cx="3937800" cy="3937800"/>
          </a:xfrm>
        </p:grpSpPr>
        <p:sp>
          <p:nvSpPr>
            <p:cNvPr id="229" name="Google Shape;229;p31"/>
            <p:cNvSpPr/>
            <p:nvPr/>
          </p:nvSpPr>
          <p:spPr>
            <a:xfrm>
              <a:off x="312950" y="-1430500"/>
              <a:ext cx="3937800" cy="3937800"/>
            </a:xfrm>
            <a:prstGeom prst="ellipse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139009" y="-604450"/>
              <a:ext cx="2285700" cy="2285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30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820200" y="4445025"/>
            <a:ext cx="7503600" cy="228000"/>
          </a:xfrm>
          <a:prstGeom prst="roundRect">
            <a:avLst>
              <a:gd name="adj" fmla="val 3501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28575" dir="3600000" algn="bl" rotWithShape="0">
              <a:schemeClr val="dk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Yellowtail"/>
              <a:buNone/>
              <a:defRPr sz="4000" b="1">
                <a:solidFill>
                  <a:schemeClr val="lt1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●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xo 2"/>
              <a:buChar char="○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Exo 2"/>
              <a:buChar char="■"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hyperlink" Target="https://www.video-games-museum.com/en/screenshots/Playstation/1/39714-title-Space-Invaders.jp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deo-games-museum.com/en/screenshots/Playstation/1/39714-title-Space-Invaders.jp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5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f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f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1.gif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image" Target="../media/image22.jpg"/><Relationship Id="rId4" Type="http://schemas.openxmlformats.org/officeDocument/2006/relationships/image" Target="../media/image5.gif"/><Relationship Id="rId9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640" y="18415"/>
            <a:ext cx="15430500" cy="5143500"/>
          </a:xfrm>
          <a:prstGeom prst="rect">
            <a:avLst/>
          </a:prstGeom>
        </p:spPr>
      </p:pic>
      <p:pic>
        <p:nvPicPr>
          <p:cNvPr id="6" name="Cattypu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815" y="1530350"/>
            <a:ext cx="2119630" cy="21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54 -3.7037E-6 L -0.25 -3.7037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5 4.93827E-6 L 1.08455 4.9382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10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65"/>
            <a:ext cx="9144000" cy="4572000"/>
          </a:xfrm>
          <a:prstGeom prst="rect">
            <a:avLst/>
          </a:prstGeom>
        </p:spPr>
      </p:pic>
      <p:pic>
        <p:nvPicPr>
          <p:cNvPr id="5" name="Cattypus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89" y="1313960"/>
            <a:ext cx="1437005" cy="14370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6700" y="309592"/>
            <a:ext cx="8610600" cy="46782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 INSPIRATION</a:t>
            </a: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SPACE INVADERS 1978-1997</a:t>
            </a:r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1800" dirty="0" smtClean="0">
              <a:latin typeface="Karmatic Arcade" panose="02000000000000000000" pitchFamily="2" charset="0"/>
            </a:endParaRPr>
          </a:p>
          <a:p>
            <a:endParaRPr lang="en-US" sz="2800" dirty="0">
              <a:latin typeface="Karmatic Arcade" panose="02000000000000000000" pitchFamily="2" charset="0"/>
            </a:endParaRPr>
          </a:p>
        </p:txBody>
      </p:sp>
      <p:pic>
        <p:nvPicPr>
          <p:cNvPr id="8" name="Picture 7">
            <a:hlinkClick r:id="rId9"/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38" y="1857801"/>
            <a:ext cx="5521124" cy="2412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906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-1.7284E-6 L 1.04479 -1.728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uiExpan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9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65"/>
            <a:ext cx="9144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6700" y="309592"/>
            <a:ext cx="8610600" cy="46782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 INSPIRATION</a:t>
            </a: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SPACE INVADERS 1978-1997</a:t>
            </a:r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1800" dirty="0" smtClean="0">
              <a:latin typeface="Karmatic Arcade" panose="02000000000000000000" pitchFamily="2" charset="0"/>
            </a:endParaRPr>
          </a:p>
          <a:p>
            <a:endParaRPr lang="en-US" sz="2800" dirty="0">
              <a:latin typeface="Karmatic Arcade" panose="02000000000000000000" pitchFamily="2" charset="0"/>
            </a:endParaRPr>
          </a:p>
        </p:txBody>
      </p:sp>
      <p:pic>
        <p:nvPicPr>
          <p:cNvPr id="8" name="Picture 7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38" y="1857801"/>
            <a:ext cx="5521124" cy="2412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95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22960" y="1356360"/>
            <a:ext cx="231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PART Ii </a:t>
            </a:r>
            <a:endParaRPr lang="en-US" sz="32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1440" y="2128520"/>
            <a:ext cx="676656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PROJECT B.G.</a:t>
            </a:r>
            <a:endParaRPr lang="en-US" sz="5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4" name="Inner Cit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356"/>
            <a:ext cx="9144000" cy="3098731"/>
          </a:xfrm>
          <a:prstGeom prst="rect">
            <a:avLst/>
          </a:prstGeom>
        </p:spPr>
      </p:pic>
      <p:pic>
        <p:nvPicPr>
          <p:cNvPr id="18" name="Inner City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1371420"/>
            <a:ext cx="9118962" cy="3098731"/>
          </a:xfrm>
          <a:prstGeom prst="rect">
            <a:avLst/>
          </a:prstGeom>
        </p:spPr>
      </p:pic>
      <p:pic>
        <p:nvPicPr>
          <p:cNvPr id="8" name="Cattypus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669"/>
            <a:ext cx="907452" cy="947253"/>
          </a:xfrm>
          <a:prstGeom prst="rect">
            <a:avLst/>
          </a:prstGeom>
        </p:spPr>
      </p:pic>
      <p:pic>
        <p:nvPicPr>
          <p:cNvPr id="9" name="Middle C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497"/>
            <a:ext cx="9144000" cy="3048000"/>
          </a:xfrm>
          <a:prstGeom prst="rect">
            <a:avLst/>
          </a:prstGeom>
        </p:spPr>
      </p:pic>
      <p:pic>
        <p:nvPicPr>
          <p:cNvPr id="7" name="Outer Cit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2715496"/>
            <a:ext cx="9118962" cy="2459685"/>
          </a:xfrm>
          <a:prstGeom prst="rect">
            <a:avLst/>
          </a:prstGeom>
        </p:spPr>
      </p:pic>
      <p:pic>
        <p:nvPicPr>
          <p:cNvPr id="5" name="Pov Wall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1"/>
            <a:ext cx="12313920" cy="4271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86481"/>
            <a:ext cx="871863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  CONTEXT</a:t>
            </a:r>
          </a:p>
          <a:p>
            <a:endParaRPr lang="en-US" spc="300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1291203"/>
            <a:ext cx="8429262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We created this game with a dual purpose in mind.</a:t>
            </a:r>
          </a:p>
          <a:p>
            <a:pPr marL="285750" indent="-285750" algn="just">
              <a:buFontTx/>
              <a:buChar char="-"/>
            </a:pPr>
            <a:endParaRPr lang="en-US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-: to offer a delightful and brief gaming experience for enthusiasts who cherish the nostalgic charm of side-scrolling shoot '</a:t>
            </a:r>
            <a:r>
              <a:rPr lang="en-US" spc="300" dirty="0" err="1">
                <a:solidFill>
                  <a:schemeClr val="bg1"/>
                </a:solidFill>
                <a:latin typeface="Karmatic Arcade" panose="02000000000000000000" pitchFamily="2" charset="0"/>
              </a:rPr>
              <a:t>em</a:t>
            </a: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 ups, akin to the classic days of Platypus. </a:t>
            </a:r>
          </a:p>
          <a:p>
            <a:pPr marL="285750" indent="-285750" algn="just">
              <a:buFontTx/>
              <a:buChar char="-"/>
            </a:pPr>
            <a:endParaRPr lang="en-US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- Our endeavor is not only a tribute to the beloved Platypus but also a passionate effort to reignite the appreciation for side-scrolling shooters, fostering a renewed love for the genre among both seasoned players and a new generation of gamers.</a:t>
            </a:r>
          </a:p>
        </p:txBody>
      </p:sp>
    </p:spTree>
    <p:extLst>
      <p:ext uri="{BB962C8B-B14F-4D97-AF65-F5344CB8AC3E}">
        <p14:creationId xmlns:p14="http://schemas.microsoft.com/office/powerpoint/2010/main" val="24925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1.97531E-6 L 1.04479 1.9753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bsolute B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4" name="Inner Cit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356"/>
            <a:ext cx="9144000" cy="3098731"/>
          </a:xfrm>
          <a:prstGeom prst="rect">
            <a:avLst/>
          </a:prstGeom>
        </p:spPr>
      </p:pic>
      <p:pic>
        <p:nvPicPr>
          <p:cNvPr id="17" name="Inner City mov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-54357"/>
            <a:ext cx="9144000" cy="3098731"/>
          </a:xfrm>
          <a:prstGeom prst="rect">
            <a:avLst/>
          </a:prstGeom>
        </p:spPr>
      </p:pic>
      <p:pic>
        <p:nvPicPr>
          <p:cNvPr id="19" name="Kingdo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99" y="-446825"/>
            <a:ext cx="9311640" cy="4655820"/>
          </a:xfrm>
          <a:prstGeom prst="rect">
            <a:avLst/>
          </a:prstGeom>
        </p:spPr>
      </p:pic>
      <p:pic>
        <p:nvPicPr>
          <p:cNvPr id="18" name="Inner City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1371420"/>
            <a:ext cx="9118962" cy="3098731"/>
          </a:xfrm>
          <a:prstGeom prst="rect">
            <a:avLst/>
          </a:prstGeom>
        </p:spPr>
      </p:pic>
      <p:pic>
        <p:nvPicPr>
          <p:cNvPr id="16" name="Inner City 2 mov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038" y="1371419"/>
            <a:ext cx="9118962" cy="3098731"/>
          </a:xfrm>
          <a:prstGeom prst="rect">
            <a:avLst/>
          </a:prstGeom>
        </p:spPr>
      </p:pic>
      <p:pic>
        <p:nvPicPr>
          <p:cNvPr id="9" name="Middle C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497"/>
            <a:ext cx="9144000" cy="3048000"/>
          </a:xfrm>
          <a:prstGeom prst="rect">
            <a:avLst/>
          </a:prstGeom>
        </p:spPr>
      </p:pic>
      <p:pic>
        <p:nvPicPr>
          <p:cNvPr id="14" name="Middle City mov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038" y="1770497"/>
            <a:ext cx="9144000" cy="3048000"/>
          </a:xfrm>
          <a:prstGeom prst="rect">
            <a:avLst/>
          </a:prstGeom>
        </p:spPr>
      </p:pic>
      <p:pic>
        <p:nvPicPr>
          <p:cNvPr id="13" name="Outer City mov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76" y="2726926"/>
            <a:ext cx="9118962" cy="2459685"/>
          </a:xfrm>
          <a:prstGeom prst="rect">
            <a:avLst/>
          </a:prstGeom>
        </p:spPr>
      </p:pic>
      <p:pic>
        <p:nvPicPr>
          <p:cNvPr id="7" name="Outer Cit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2715496"/>
            <a:ext cx="9118962" cy="2459685"/>
          </a:xfrm>
          <a:prstGeom prst="rect">
            <a:avLst/>
          </a:prstGeom>
        </p:spPr>
      </p:pic>
      <p:pic>
        <p:nvPicPr>
          <p:cNvPr id="5" name="Pov Wall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1"/>
            <a:ext cx="12313920" cy="4271860"/>
          </a:xfrm>
          <a:prstGeom prst="rect">
            <a:avLst/>
          </a:prstGeom>
        </p:spPr>
      </p:pic>
      <p:pic>
        <p:nvPicPr>
          <p:cNvPr id="11" name="Pov Walls mov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18" y="852591"/>
            <a:ext cx="12313920" cy="4271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86481"/>
            <a:ext cx="871863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  CONTEXT</a:t>
            </a:r>
          </a:p>
          <a:p>
            <a:endParaRPr lang="en-US" spc="300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  <a:p>
            <a:pPr algn="just"/>
            <a:endParaRPr lang="en-US" dirty="0">
              <a:latin typeface="Karmatic Arcade" panose="02000000000000000000" pitchFamily="2" charset="0"/>
            </a:endParaRPr>
          </a:p>
          <a:p>
            <a:pPr algn="just"/>
            <a:endParaRPr lang="en-US" dirty="0" smtClean="0">
              <a:latin typeface="Karmatic Arcade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1291203"/>
            <a:ext cx="8429262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We created this game with a dual purpose in mind.</a:t>
            </a:r>
          </a:p>
          <a:p>
            <a:pPr marL="285750" indent="-285750" algn="just">
              <a:buFontTx/>
              <a:buChar char="-"/>
            </a:pPr>
            <a:endParaRPr lang="en-US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-: to offer a delightful and brief gaming experience for enthusiasts who cherish the nostalgic charm of side-scrolling shoot '</a:t>
            </a:r>
            <a:r>
              <a:rPr lang="en-US" spc="300" dirty="0" err="1">
                <a:solidFill>
                  <a:schemeClr val="bg1"/>
                </a:solidFill>
                <a:latin typeface="Karmatic Arcade" panose="02000000000000000000" pitchFamily="2" charset="0"/>
              </a:rPr>
              <a:t>em</a:t>
            </a: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 ups, akin to the classic days of Platypus. </a:t>
            </a:r>
          </a:p>
          <a:p>
            <a:pPr marL="285750" indent="-285750" algn="just">
              <a:buFontTx/>
              <a:buChar char="-"/>
            </a:pPr>
            <a:endParaRPr lang="en-US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marL="285750" indent="-285750" algn="just">
              <a:buFontTx/>
              <a:buChar char="-"/>
            </a:pPr>
            <a:r>
              <a:rPr lang="en-US" spc="300" dirty="0">
                <a:solidFill>
                  <a:schemeClr val="bg1"/>
                </a:solidFill>
                <a:latin typeface="Karmatic Arcade" panose="02000000000000000000" pitchFamily="2" charset="0"/>
              </a:rPr>
              <a:t>- Our endeavor is not only a tribute to the beloved Platypus but also a passionate effort to reignite the appreciation for side-scrolling shooters, fostering a renewed love for the genre among both seasoned players and a new generation of gamers.</a:t>
            </a:r>
          </a:p>
        </p:txBody>
      </p:sp>
    </p:spTree>
    <p:extLst>
      <p:ext uri="{BB962C8B-B14F-4D97-AF65-F5344CB8AC3E}">
        <p14:creationId xmlns:p14="http://schemas.microsoft.com/office/powerpoint/2010/main" val="8748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68715 0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5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1 -7.40741E-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1 -7.40741E-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1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-0.99132 -1.2345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-1 -1.2345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69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9877E-6 L -1 -2.0987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09877E-6 L -1.00452 -2.0987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-1 4.1975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9136E-6 L -0.99809 4.69136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1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19753E-6 L -1.34826 -4.1975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1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-1.32847 -4.1975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2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88003 -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4" name="Inner Cit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356"/>
            <a:ext cx="9144000" cy="3098731"/>
          </a:xfrm>
          <a:prstGeom prst="rect">
            <a:avLst/>
          </a:prstGeom>
        </p:spPr>
      </p:pic>
      <p:pic>
        <p:nvPicPr>
          <p:cNvPr id="10" name="Kingdo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80" y="-446825"/>
            <a:ext cx="9311640" cy="4655820"/>
          </a:xfrm>
          <a:prstGeom prst="rect">
            <a:avLst/>
          </a:prstGeom>
        </p:spPr>
      </p:pic>
      <p:pic>
        <p:nvPicPr>
          <p:cNvPr id="18" name="Inner City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1371420"/>
            <a:ext cx="9118962" cy="3098731"/>
          </a:xfrm>
          <a:prstGeom prst="rect">
            <a:avLst/>
          </a:prstGeom>
        </p:spPr>
      </p:pic>
      <p:pic>
        <p:nvPicPr>
          <p:cNvPr id="9" name="Middle C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497"/>
            <a:ext cx="9144000" cy="3048000"/>
          </a:xfrm>
          <a:prstGeom prst="rect">
            <a:avLst/>
          </a:prstGeom>
        </p:spPr>
      </p:pic>
      <p:pic>
        <p:nvPicPr>
          <p:cNvPr id="7" name="Outer Cit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2715496"/>
            <a:ext cx="9118962" cy="2459685"/>
          </a:xfrm>
          <a:prstGeom prst="rect">
            <a:avLst/>
          </a:prstGeom>
        </p:spPr>
      </p:pic>
      <p:pic>
        <p:nvPicPr>
          <p:cNvPr id="5" name="Pov Wall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1"/>
            <a:ext cx="12313920" cy="4271860"/>
          </a:xfrm>
          <a:prstGeom prst="rect">
            <a:avLst/>
          </a:prstGeom>
        </p:spPr>
      </p:pic>
      <p:pic>
        <p:nvPicPr>
          <p:cNvPr id="8" name="Cattypus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" y="1689356"/>
            <a:ext cx="1706880" cy="17817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520957"/>
            <a:ext cx="8686800" cy="4001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BACKGROUND</a:t>
            </a:r>
            <a:endParaRPr lang="en-US" sz="2800" dirty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r>
              <a:rPr lang="en-US" sz="1800" dirty="0" smtClean="0">
                <a:latin typeface="Karmatic Arcade" panose="02000000000000000000" pitchFamily="2" charset="0"/>
              </a:rPr>
              <a:t>  </a:t>
            </a: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137" y="1857522"/>
            <a:ext cx="817172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- We made this game because we wanted a new and    enjoyable creative experience.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  - Crafting a unique and entertaining project ignited our passion for game development.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  - Our goal is to share the fun and innovation we discovered in the process, hoping players will enjoy our pixelated, retro-inspired journey.</a:t>
            </a:r>
          </a:p>
        </p:txBody>
      </p:sp>
    </p:spTree>
    <p:extLst>
      <p:ext uri="{BB962C8B-B14F-4D97-AF65-F5344CB8AC3E}">
        <p14:creationId xmlns:p14="http://schemas.microsoft.com/office/powerpoint/2010/main" val="40029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-3.20988E-6 L 1.04479 -3.2098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4" name="Inner Cit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356"/>
            <a:ext cx="9144000" cy="3098731"/>
          </a:xfrm>
          <a:prstGeom prst="rect">
            <a:avLst/>
          </a:prstGeom>
        </p:spPr>
      </p:pic>
      <p:pic>
        <p:nvPicPr>
          <p:cNvPr id="10" name="Kingdom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680" y="-446825"/>
            <a:ext cx="9311640" cy="4655820"/>
          </a:xfrm>
          <a:prstGeom prst="rect">
            <a:avLst/>
          </a:prstGeom>
        </p:spPr>
      </p:pic>
      <p:pic>
        <p:nvPicPr>
          <p:cNvPr id="18" name="Inner City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1371420"/>
            <a:ext cx="9118962" cy="3098731"/>
          </a:xfrm>
          <a:prstGeom prst="rect">
            <a:avLst/>
          </a:prstGeom>
        </p:spPr>
      </p:pic>
      <p:pic>
        <p:nvPicPr>
          <p:cNvPr id="9" name="Middle Cit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497"/>
            <a:ext cx="9144000" cy="3048000"/>
          </a:xfrm>
          <a:prstGeom prst="rect">
            <a:avLst/>
          </a:prstGeom>
        </p:spPr>
      </p:pic>
      <p:pic>
        <p:nvPicPr>
          <p:cNvPr id="7" name="Outer Cit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" y="2715496"/>
            <a:ext cx="9118962" cy="2459685"/>
          </a:xfrm>
          <a:prstGeom prst="rect">
            <a:avLst/>
          </a:prstGeom>
        </p:spPr>
      </p:pic>
      <p:pic>
        <p:nvPicPr>
          <p:cNvPr id="5" name="Pov Wall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1"/>
            <a:ext cx="12313920" cy="42718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520957"/>
            <a:ext cx="8686800" cy="4001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BACKGROUND</a:t>
            </a:r>
            <a:endParaRPr lang="en-US" sz="2800" dirty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r>
              <a:rPr lang="en-US" sz="1800" dirty="0" smtClean="0">
                <a:latin typeface="Karmatic Arcade" panose="02000000000000000000" pitchFamily="2" charset="0"/>
              </a:rPr>
              <a:t>  </a:t>
            </a: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latin typeface="Karmatic Arcade" panose="02000000000000000000" pitchFamily="2" charset="0"/>
            </a:endParaRPr>
          </a:p>
          <a:p>
            <a:pPr algn="just"/>
            <a:endParaRPr lang="en-US" sz="1800" dirty="0">
              <a:latin typeface="Karmatic Arcade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137" y="1857522"/>
            <a:ext cx="8171725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- We made this game because we wanted a new and    enjoyable creative experience.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  - Crafting a unique and entertaining project ignited our passion for game development.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Karmatic Arcade" panose="02000000000000000000" pitchFamily="2" charset="0"/>
              </a:rPr>
              <a:t>  - Our goal is to share the fun and innovation we discovered in the process, hoping players will enjoy our pixelated, retro-inspired journey.</a:t>
            </a:r>
          </a:p>
        </p:txBody>
      </p:sp>
    </p:spTree>
    <p:extLst>
      <p:ext uri="{BB962C8B-B14F-4D97-AF65-F5344CB8AC3E}">
        <p14:creationId xmlns:p14="http://schemas.microsoft.com/office/powerpoint/2010/main" val="40314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22960" y="1356360"/>
            <a:ext cx="231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PART Iii </a:t>
            </a:r>
            <a:endParaRPr lang="en-US" sz="32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960" y="2128520"/>
            <a:ext cx="789432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IMPLEmENTATION</a:t>
            </a:r>
            <a:endParaRPr lang="en-US" sz="5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pic>
        <p:nvPicPr>
          <p:cNvPr id="8" name="Cattypu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20" y="2310447"/>
            <a:ext cx="1437005" cy="1437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Itch.io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1141650"/>
            <a:ext cx="5783580" cy="325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32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1.11111E-6 L 1.0447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Itch.io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1141650"/>
            <a:ext cx="5783580" cy="325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32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640" y="18415"/>
            <a:ext cx="15430500" cy="5143500"/>
          </a:xfrm>
          <a:prstGeom prst="rect">
            <a:avLst/>
          </a:prstGeom>
        </p:spPr>
      </p:pic>
      <p:pic>
        <p:nvPicPr>
          <p:cNvPr id="6" name="Cattypu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35"/>
            <a:ext cx="2119630" cy="2119630"/>
          </a:xfrm>
          <a:prstGeom prst="rect">
            <a:avLst/>
          </a:prstGeom>
        </p:spPr>
      </p:pic>
      <p:pic>
        <p:nvPicPr>
          <p:cNvPr id="83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67" b="90000" l="4489" r="90000">
                        <a14:foregroundMark x1="10500" y1="57600" x2="14178" y2="57600"/>
                        <a14:foregroundMark x1="13400" y1="52933" x2="14656" y2="55467"/>
                        <a14:foregroundMark x1="12956" y1="63000" x2="14356" y2="60567"/>
                        <a14:foregroundMark x1="10767" y1="53733" x2="10289" y2="55733"/>
                        <a14:foregroundMark x1="11422" y1="52567" x2="11844" y2="52233"/>
                        <a14:foregroundMark x1="16956" y1="54100" x2="19200" y2="62100"/>
                        <a14:foregroundMark x1="18844" y1="53733" x2="19656" y2="55800"/>
                        <a14:foregroundMark x1="16811" y1="55733" x2="16900" y2="55000"/>
                        <a14:foregroundMark x1="17167" y1="53567" x2="17433" y2="53567"/>
                        <a14:foregroundMark x1="16689" y1="57500" x2="16511" y2="57800"/>
                        <a14:foregroundMark x1="13133" y1="43333" x2="14989" y2="48167"/>
                        <a14:foregroundMark x1="13489" y1="42433" x2="15044" y2="43700"/>
                        <a14:foregroundMark x1="12922" y1="44133" x2="12800" y2="45133"/>
                        <a14:foregroundMark x1="6256" y1="45500" x2="10411" y2="46733"/>
                        <a14:foregroundMark x1="6644" y1="12367" x2="5789" y2="8067"/>
                        <a14:foregroundMark x1="9733" y1="33500" x2="13189" y2="36867"/>
                        <a14:foregroundMark x1="8878" y1="23133" x2="10989" y2="23700"/>
                        <a14:foregroundMark x1="4844" y1="19100" x2="6644" y2="25167"/>
                        <a14:foregroundMark x1="4489" y1="32567" x2="6556" y2="35933"/>
                        <a14:foregroundMark x1="64600" y1="65233" x2="70222" y2="65600"/>
                        <a14:foregroundMark x1="70233" y1="66000" x2="71222" y2="64133"/>
                        <a14:foregroundMark x1="70911" y1="62167" x2="72256" y2="63600"/>
                        <a14:foregroundMark x1="72233" y1="63800" x2="72633" y2="62800"/>
                        <a14:foregroundMark x1="72700" y1="62733" x2="72856" y2="62367"/>
                        <a14:foregroundMark x1="70844" y1="62433" x2="70633" y2="60967"/>
                        <a14:foregroundMark x1="67833" y1="67767" x2="68367" y2="68300"/>
                        <a14:foregroundMark x1="67156" y1="67967" x2="67522" y2="68500"/>
                        <a14:foregroundMark x1="65078" y1="67300" x2="65500" y2="66900"/>
                        <a14:foregroundMark x1="64489" y1="62733" x2="64711" y2="62733"/>
                        <a14:foregroundMark x1="65278" y1="60833" x2="65967" y2="60833"/>
                        <a14:foregroundMark x1="71200" y1="75367" x2="76356" y2="73700"/>
                        <a14:foregroundMark x1="73911" y1="67700" x2="73778" y2="69367"/>
                        <a14:foregroundMark x1="72944" y1="67500" x2="74700" y2="67500"/>
                        <a14:foregroundMark x1="73667" y1="76500" x2="74311" y2="78067"/>
                        <a14:foregroundMark x1="74722" y1="77400" x2="75122" y2="77733"/>
                        <a14:foregroundMark x1="76422" y1="74767" x2="78378" y2="76633"/>
                        <a14:foregroundMark x1="78311" y1="75367" x2="78733" y2="73967"/>
                        <a14:foregroundMark x1="78356" y1="77667" x2="79022" y2="7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240665"/>
            <a:ext cx="16984981" cy="566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07 0.0034 L 0.96875 -0.0003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91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93827E-6 L -1.03958 4.93827E-6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UNITY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025892"/>
            <a:ext cx="5842000" cy="3067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728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UNITY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025892"/>
            <a:ext cx="5842000" cy="3067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767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UNITY ASSET STORE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35" y="996967"/>
            <a:ext cx="5336330" cy="300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91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UNITY ASSET STORE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35" y="996967"/>
            <a:ext cx="5336330" cy="300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7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PISKEL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11" y="1211017"/>
            <a:ext cx="4479721" cy="2496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693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PISKEL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11" y="1211017"/>
            <a:ext cx="4479721" cy="2496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64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Clip studio PRO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1" y="1130021"/>
            <a:ext cx="5462658" cy="2858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3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Clip studio PRO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1" y="1130021"/>
            <a:ext cx="5462658" cy="2858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850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Karmatic Arcade" panose="02000000000000000000" pitchFamily="2" charset="0"/>
              </a:rPr>
              <a:t>jsfxr</a:t>
            </a:r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9" y="1075380"/>
            <a:ext cx="5936146" cy="296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7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Karmatic Arcade" panose="02000000000000000000" pitchFamily="2" charset="0"/>
              </a:rPr>
              <a:t>jsfxr</a:t>
            </a:r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9" y="1075380"/>
            <a:ext cx="5936146" cy="2968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51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/>
          <p:nvPr/>
        </p:nvSpPr>
        <p:spPr>
          <a:xfrm>
            <a:off x="2803313" y="3833707"/>
            <a:ext cx="3570393" cy="108228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Members"/>
          <p:cNvSpPr txBox="1">
            <a:spLocks noGrp="1"/>
          </p:cNvSpPr>
          <p:nvPr>
            <p:ph type="subTitle" idx="1"/>
          </p:nvPr>
        </p:nvSpPr>
        <p:spPr>
          <a:xfrm>
            <a:off x="2938036" y="3944412"/>
            <a:ext cx="3435670" cy="1032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Members: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Five Fonts at Freddy's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Chua, Stanford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Ong Chua, Nurico Jay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Rajah, Khashrafy</a:t>
            </a:r>
            <a:endParaRPr sz="1100" dirty="0">
              <a:latin typeface="Five Fonts at Freddy's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922" y="1450975"/>
            <a:ext cx="8099898" cy="19389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CATTYPUSS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 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ODYSSEY</a:t>
            </a:r>
            <a:endParaRPr lang="en-US" sz="40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pic>
        <p:nvPicPr>
          <p:cNvPr id="5" name="Cattypus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35"/>
            <a:ext cx="2119630" cy="211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07 0.0034 L 0.4026 0.001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PANDABEATSMUSIC.COM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95" y="1105412"/>
            <a:ext cx="2908009" cy="290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472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PANDABEATSMUSIC.COM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95" y="1105412"/>
            <a:ext cx="2908009" cy="2908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14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PIXABAY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11" y="1027547"/>
            <a:ext cx="2971451" cy="2971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089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PIXABAY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11" y="1027547"/>
            <a:ext cx="2971451" cy="2971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2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Karmatic Arcade" panose="02000000000000000000" pitchFamily="2" charset="0"/>
              </a:rPr>
              <a:t>Fesliyan</a:t>
            </a:r>
            <a:r>
              <a:rPr lang="en-US" sz="2800" dirty="0" smtClean="0">
                <a:latin typeface="Karmatic Arcade" panose="02000000000000000000" pitchFamily="2" charset="0"/>
              </a:rPr>
              <a:t> studios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08" y="1504950"/>
            <a:ext cx="610858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76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Karmatic Arcade" panose="02000000000000000000" pitchFamily="2" charset="0"/>
              </a:rPr>
              <a:t>Fesliyan</a:t>
            </a:r>
            <a:r>
              <a:rPr lang="en-US" sz="2800" dirty="0" smtClean="0">
                <a:latin typeface="Karmatic Arcade" panose="02000000000000000000" pitchFamily="2" charset="0"/>
              </a:rPr>
              <a:t> studios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08" y="1504950"/>
            <a:ext cx="6108583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4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22960" y="1356360"/>
            <a:ext cx="231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PART IV </a:t>
            </a:r>
            <a:endParaRPr lang="en-US" sz="32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2960" y="2128520"/>
            <a:ext cx="789432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DEMONSTRATION</a:t>
            </a:r>
            <a:endParaRPr lang="en-US" sz="5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pic>
        <p:nvPicPr>
          <p:cNvPr id="8" name="Cattypu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11920" y="2200138"/>
            <a:ext cx="1437005" cy="1437005"/>
          </a:xfrm>
          <a:prstGeom prst="rect">
            <a:avLst/>
          </a:prstGeom>
        </p:spPr>
      </p:pic>
      <p:sp>
        <p:nvSpPr>
          <p:cNvPr id="6" name="TextBox 5" hidden="1"/>
          <p:cNvSpPr txBox="1"/>
          <p:nvPr/>
        </p:nvSpPr>
        <p:spPr>
          <a:xfrm>
            <a:off x="358815" y="358815"/>
            <a:ext cx="8426370" cy="44012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Itch.io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latin typeface="Karmatic Arcade" panose="02000000000000000000" pitchFamily="2" charset="0"/>
            </a:endParaRPr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1141650"/>
            <a:ext cx="5783580" cy="325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20" y="4074160"/>
            <a:ext cx="1067398" cy="889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0403"/>
            <a:ext cx="1067398" cy="889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20" y="5075555"/>
            <a:ext cx="1067398" cy="889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94" y="1243660"/>
            <a:ext cx="1595655" cy="1595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70" y="2895264"/>
            <a:ext cx="1595655" cy="1595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29" y="614624"/>
            <a:ext cx="3059131" cy="15295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749" y="2737789"/>
            <a:ext cx="3059131" cy="15295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89" y="4102025"/>
            <a:ext cx="1690503" cy="1690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71" y="1510322"/>
            <a:ext cx="1690503" cy="1690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84" y="-504911"/>
            <a:ext cx="1690503" cy="16905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0779" y="723245"/>
            <a:ext cx="8426370" cy="3970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Level progression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630" y="1583627"/>
            <a:ext cx="7859913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1. Survive and defeat an army of </a:t>
            </a:r>
            <a:r>
              <a:rPr lang="en-US" sz="1600" spc="300" dirty="0" err="1" smtClean="0">
                <a:solidFill>
                  <a:schemeClr val="bg1"/>
                </a:solidFill>
                <a:latin typeface="Karmatic Arcade" panose="02000000000000000000" pitchFamily="2" charset="0"/>
              </a:rPr>
              <a:t>Ratdogs</a:t>
            </a:r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 long enough to progress through levels</a:t>
            </a:r>
          </a:p>
          <a:p>
            <a:pPr algn="just"/>
            <a:endParaRPr lang="en-US" sz="1600" spc="300" dirty="0" smtClean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2. The game gets more difficult as you finish each level</a:t>
            </a:r>
          </a:p>
          <a:p>
            <a:pPr algn="just"/>
            <a:endParaRPr lang="en-US" sz="1600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3. There will be more enemies as well as new ones the more you progress</a:t>
            </a:r>
          </a:p>
          <a:p>
            <a:pPr algn="just"/>
            <a:endParaRPr lang="en-US" sz="1600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4. The player must face against a boss at the end of the journey</a:t>
            </a:r>
          </a:p>
        </p:txBody>
      </p:sp>
    </p:spTree>
    <p:extLst>
      <p:ext uri="{BB962C8B-B14F-4D97-AF65-F5344CB8AC3E}">
        <p14:creationId xmlns:p14="http://schemas.microsoft.com/office/powerpoint/2010/main" val="108145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95062E-6 L -1.14739 -3.95062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6.17284E-7 L -3.05556E-6 0.00031 C -0.00451 -0.00309 -0.00868 -0.00525 -0.01302 -0.00803 C -0.01458 -0.00926 -0.01614 -0.0108 -0.01805 -0.01204 C -0.01909 -0.01296 -0.02066 -0.01296 -0.0217 -0.01389 C -0.02361 -0.01512 -0.02534 -0.01636 -0.02691 -0.0179 C -0.02951 -0.02068 -0.03177 -0.02438 -0.03455 -0.02593 C -0.03715 -0.02716 -0.03993 -0.02747 -0.04218 -0.02963 C -0.0434 -0.03086 -0.04461 -0.03303 -0.046 -0.03364 C -0.05139 -0.03735 -0.05364 -0.03735 -0.05885 -0.03951 C -0.05989 -0.04012 -0.06128 -0.04074 -0.0625 -0.04167 C -0.06475 -0.0429 -0.06666 -0.04445 -0.06892 -0.04568 C -0.07152 -0.04722 -0.07413 -0.04753 -0.07673 -0.04938 C -0.0783 -0.05124 -0.07986 -0.05247 -0.08159 -0.0537 C -0.08316 -0.05432 -0.08507 -0.05463 -0.0868 -0.05556 C -0.08802 -0.05617 -0.08923 -0.05679 -0.09062 -0.05741 C -0.09722 -0.05988 -0.09861 -0.05926 -0.1059 -0.06142 C -0.11892 -0.06482 -0.1158 -0.06389 -0.12621 -0.06914 C -0.1592 -0.06636 -0.16198 -0.06945 -0.18489 -0.06142 C -0.19132 -0.05895 -0.18993 -0.05617 -0.19878 -0.05154 L -0.21041 -0.04568 C -0.21146 -0.04506 -0.21302 -0.04506 -0.21406 -0.04352 C -0.21527 -0.04228 -0.21649 -0.04074 -0.21788 -0.03951 C -0.21961 -0.03827 -0.22534 -0.03642 -0.22691 -0.0358 C -0.2276 -0.03519 -0.23906 -0.02284 -0.2408 -0.02191 C -0.24218 -0.0213 -0.2434 -0.02068 -0.24461 -0.01975 C -0.246 -0.01883 -0.24722 -0.01698 -0.24861 -0.01605 C -0.25173 -0.01296 -0.25538 -0.0108 -0.25868 -0.00803 C -0.26024 -0.00679 -0.26232 -0.00586 -0.26371 -0.00401 C -0.26545 -0.00216 -0.26701 0.00031 -0.26875 0.00185 C -0.27205 0.00494 -0.27586 0.00555 -0.27899 0.00988 C -0.28038 0.01111 -0.28159 0.01265 -0.28281 0.01389 C -0.2875 0.0179 -0.29687 0.02376 -0.30069 0.02562 C -0.30191 0.02593 -0.3033 0.02685 -0.30451 0.02747 C -0.30659 0.0287 -0.30868 0.03025 -0.31076 0.03148 C -0.31267 0.03241 -0.31423 0.03241 -0.31597 0.03364 C -0.31718 0.03395 -0.31857 0.03488 -0.31979 0.03549 L -0.37448 0.03364 C -0.38055 0.03302 -0.38767 0.03117 -0.39357 0.02963 C -0.39531 0.02809 -0.39687 0.02685 -0.39878 0.02562 C -0.40104 0.02376 -0.40416 0.02376 -0.40625 0.0216 C -0.40764 0.02037 -0.40868 0.01852 -0.41007 0.01759 C -0.41267 0.01605 -0.41562 0.01605 -0.41788 0.01389 C -0.42239 0.00895 -0.42187 0.00895 -0.42795 0.00555 C -0.42951 0.00494 -0.43159 0.00494 -0.43316 0.00401 C -0.43784 0.00062 -0.44184 -0.00432 -0.44705 -0.00648 L -0.46614 -0.01204 C -0.4684 -0.01296 -0.47048 -0.01327 -0.47257 -0.01389 C -0.47586 -0.01512 -0.47934 -0.01698 -0.48264 -0.0179 C -0.48784 -0.01914 -0.49305 -0.01975 -0.49791 -0.02191 C -0.50521 -0.025 -0.50139 -0.02315 -0.50955 -0.02593 C -0.51996 -0.025 -0.52986 -0.025 -0.53993 -0.02377 C -0.54184 -0.02377 -0.54357 -0.02284 -0.54514 -0.02191 C -0.54652 -0.02099 -0.54757 -0.01914 -0.54896 -0.0179 C -0.55052 -0.01636 -0.55225 -0.01512 -0.55416 -0.01389 C -0.55642 -0.01235 -0.5592 -0.01173 -0.56163 -0.00988 C -0.5651 -0.00741 -0.56857 -0.00525 -0.57187 -0.00216 C -0.57326 -0.00093 -0.5743 0.00062 -0.57569 0.00185 C -0.57743 0.00339 -0.57916 0.00401 -0.58073 0.00555 C -0.58211 0.0071 -0.58333 0.00802 -0.58455 0.00988 C -0.58628 0.01173 -0.58784 0.0142 -0.58975 0.01574 C -0.59097 0.01667 -0.59236 0.01667 -0.5934 0.01759 C -0.59618 0.02006 -0.59913 0.02222 -0.60121 0.02562 C -0.60243 0.02747 -0.60347 0.02994 -0.60503 0.03148 C -0.60607 0.03241 -0.60764 0.03241 -0.60885 0.03364 C -0.61614 0.0392 -0.60885 0.03611 -0.61771 0.04136 C -0.61927 0.04228 -0.62118 0.04259 -0.62274 0.04352 C -0.62708 0.04537 -0.62691 0.04568 -0.63159 0.04722 C -0.64965 0.05185 -0.63541 0.04691 -0.64705 0.05123 C -0.66007 0.05062 -0.67343 0.05154 -0.68646 0.04938 C -0.68854 0.04907 -0.68975 0.04537 -0.69149 0.04352 C -0.69982 0.03426 -0.69652 0.03642 -0.70434 0.03364 C -0.70885 0.0287 -0.7125 0.02469 -0.71823 0.0216 C -0.71961 0.02099 -0.72083 0.02037 -0.72222 0.01944 C -0.72534 0.01821 -0.72795 0.0179 -0.7309 0.01574 C -0.73698 0.01173 -0.73646 0.01018 -0.74375 0.00772 C -0.74809 0.00555 -0.75225 0.00494 -0.75642 0.00401 C -0.75902 0.00309 -0.76163 0.00278 -0.76423 0.00185 C -0.76666 0.00093 -0.76909 -0.00093 -0.7717 -0.00216 C -0.78784 -0.00154 -0.80399 -0.00124 -0.82014 6.17284E-7 C -0.82152 6.17284E-7 -0.82274 0.00123 -0.82396 0.00185 C -0.82639 0.00278 -0.82899 0.00309 -0.83177 0.00401 C -0.83385 0.00401 -0.83576 0.00525 -0.83802 0.00555 L -0.8533 0.01759 C -0.85486 0.01914 -0.85642 0.02068 -0.85833 0.0216 C -0.86961 0.02747 -0.85173 0.01821 -0.86857 0.02747 C -0.87239 0.02963 -0.87621 0.03148 -0.87986 0.03364 C -0.88125 0.03426 -0.88246 0.03457 -0.88368 0.03549 C -0.88593 0.03673 -0.88802 0.03796 -0.8901 0.03951 C -0.89184 0.04074 -0.8934 0.04228 -0.89531 0.04352 C -0.89652 0.04414 -0.89791 0.04444 -0.89896 0.04537 C -0.90086 0.0466 -0.90243 0.04784 -0.90416 0.04938 C -0.90538 0.05 -0.90659 0.05093 -0.90798 0.05123 C -0.91093 0.05216 -0.91527 0.05309 -0.91805 0.05525 C -0.91944 0.05617 -0.92048 0.05833 -0.92187 0.05895 C -0.92448 0.0608 -0.92708 0.06173 -0.92968 0.06327 C -0.93472 0.06605 -0.93541 0.06728 -0.93975 0.06914 C -0.94132 0.06975 -0.94323 0.07037 -0.94496 0.07099 C -0.94618 0.0716 -0.94739 0.07253 -0.94878 0.07315 C -0.95382 0.07469 -0.96406 0.07716 -0.96406 0.07747 C -0.97882 0.07623 -0.99375 0.07685 -1.00868 0.075 C -1.01076 0.07469 -1.01284 0.07253 -1.01493 0.07099 C -1.01666 0.06975 -1.01823 0.06821 -1.01996 0.06697 C -1.02118 0.06636 -1.02257 0.06605 -1.02378 0.06512 C -1.03368 0.05741 -1.02205 0.0642 -1.03159 0.05895 C -1.03854 0.04784 -1.03177 0.0571 -1.03906 0.05123 C -1.04045 0.05 -1.04149 0.04846 -1.04288 0.04722 C -1.046 0.04444 -1.04965 0.04197 -1.05277 0.03951 C -1.05468 0.03827 -1.05625 0.03611 -1.05798 0.03549 C -1.06909 0.03117 -1.05711 0.03642 -1.06823 0.02963 C -1.07066 0.02809 -1.07326 0.02685 -1.07587 0.02562 L -1.08715 0.01944 C -1.08871 0.01914 -1.08975 0.01759 -1.09114 0.01759 L -1.12552 0.01759 " pathEditMode="relative" rAng="0" ptsTypes="AAAAAAAAAAAAAAAAAAAAAAAAAAAAAAAAAAAAAAAAAAAAAAAAAA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85" y="4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0.00587 L -0.09531 -0.00587 C -0.09982 -0.00648 -0.10434 -0.00679 -0.10868 -0.00803 C -0.11024 -0.00833 -0.11163 -0.00926 -0.11319 -0.00988 C -0.1151 -0.0105 -0.11684 -0.01111 -0.11875 -0.01173 C -0.12395 -0.01574 -0.12882 -0.0213 -0.1342 -0.02377 C -0.13576 -0.02438 -0.13732 -0.02469 -0.13871 -0.02562 C -0.14027 -0.02685 -0.14166 -0.02871 -0.14323 -0.02963 C -0.146 -0.03148 -0.14913 -0.03179 -0.15208 -0.03364 L -0.15538 -0.0355 C -0.16093 -0.04537 -0.15625 -0.0392 -0.16423 -0.04352 C -0.16614 -0.04445 -0.16805 -0.04568 -0.16979 -0.04753 C -0.1717 -0.04908 -0.17343 -0.05216 -0.17534 -0.0534 C -0.17743 -0.05463 -0.17986 -0.05463 -0.18211 -0.05525 C -0.18385 -0.05741 -0.18559 -0.05957 -0.18767 -0.06111 C -0.19132 -0.0642 -0.19531 -0.06543 -0.19878 -0.06914 C -0.20052 -0.07099 -0.20243 -0.07315 -0.20434 -0.075 C -0.20538 -0.07624 -0.20642 -0.07778 -0.20764 -0.07901 C -0.20902 -0.08056 -0.21076 -0.08117 -0.21198 -0.08303 C -0.21336 -0.08457 -0.21423 -0.08704 -0.21545 -0.08889 C -0.2184 -0.09321 -0.21979 -0.09321 -0.22309 -0.09692 C -0.2243 -0.09815 -0.22534 -0.09938 -0.22656 -0.10062 C -0.22795 -0.10278 -0.22934 -0.10494 -0.2309 -0.10679 C -0.23194 -0.10772 -0.23316 -0.10772 -0.23437 -0.10864 C -0.23576 -0.10988 -0.23715 -0.11142 -0.23871 -0.11266 C -0.24496 -0.11698 -0.24548 -0.11667 -0.25208 -0.11852 L -0.31093 -0.11667 C -0.31284 -0.11636 -0.31979 -0.11389 -0.32204 -0.11266 C -0.32395 -0.11142 -0.32569 -0.10957 -0.3276 -0.10864 C -0.33125 -0.1071 -0.33507 -0.10679 -0.33871 -0.10463 C -0.33975 -0.10401 -0.34097 -0.1034 -0.34201 -0.10278 C -0.34635 -0.10093 -0.35937 -0.09722 -0.36093 -0.09692 C -0.36284 -0.0963 -0.36475 -0.09568 -0.36649 -0.09475 C -0.36909 -0.09352 -0.37309 -0.09043 -0.37534 -0.08889 C -0.3776 -0.08735 -0.37986 -0.08673 -0.38211 -0.08488 C -0.38507 -0.08272 -0.38767 -0.0784 -0.39097 -0.07716 C -0.39913 -0.07346 -0.39166 -0.07747 -0.39982 -0.07099 C -0.40607 -0.06636 -0.40017 -0.07284 -0.40764 -0.06513 C -0.41545 -0.05741 -0.40555 -0.06513 -0.41649 -0.05741 C -0.41614 -0.05463 -0.41441 -0.05154 -0.41545 -0.04938 C -0.41684 -0.0463 -0.41979 -0.04692 -0.42204 -0.04537 C -0.42395 -0.04414 -0.42586 -0.04321 -0.4276 -0.04136 C -0.43107 -0.03796 -0.43385 -0.03241 -0.43767 -0.02963 C -0.43941 -0.0284 -0.44132 -0.02685 -0.44323 -0.02562 C -0.44531 -0.02438 -0.44757 -0.02315 -0.44982 -0.02161 C -0.45086 -0.02099 -0.45208 -0.02037 -0.45312 -0.01975 C -0.45503 -0.01852 -0.45694 -0.01698 -0.45868 -0.01574 C -0.46093 -0.01451 -0.46319 -0.01327 -0.46545 -0.01173 C -0.46649 -0.01111 -0.4677 -0.0108 -0.46875 -0.00988 C -0.47968 1.60494E-6 -0.47448 -0.00371 -0.4842 0.00216 L -0.54427 1.60494E-6 C -0.55764 -0.00062 -0.54757 -0.00124 -0.55538 -0.00401 C -0.55798 -0.00494 -0.56059 -0.00494 -0.56319 -0.00587 C -0.56788 -0.00741 -0.56684 -0.00772 -0.571 -0.00988 C -0.57586 -0.01235 -0.57586 -0.01111 -0.5809 -0.01574 C -0.58211 -0.01698 -0.58316 -0.01852 -0.5842 -0.01975 C -0.58611 -0.0213 -0.58802 -0.02222 -0.58975 -0.02377 C -0.59739 -0.02963 -0.59114 -0.02624 -0.59878 -0.02963 C -0.6052 -0.03735 -0.59895 -0.03056 -0.60538 -0.0355 C -0.60694 -0.03673 -0.60833 -0.03858 -0.60989 -0.03951 C -0.61319 -0.04167 -0.61684 -0.04198 -0.61979 -0.04537 C -0.621 -0.04661 -0.62187 -0.04846 -0.62309 -0.04938 C -0.62639 -0.05185 -0.63003 -0.05247 -0.63316 -0.05525 C -0.64791 -0.06852 -0.62951 -0.05247 -0.64097 -0.06111 C -0.64253 -0.06235 -0.64392 -0.0642 -0.64548 -0.06513 C -0.64757 -0.06667 -0.65 -0.06759 -0.65208 -0.06914 C -0.65329 -0.07006 -0.65416 -0.07222 -0.65538 -0.07315 C -0.65746 -0.07469 -0.65989 -0.07531 -0.66198 -0.07716 C -0.67118 -0.08519 -0.6618 -0.07747 -0.671 -0.08303 C -0.67291 -0.08395 -0.67465 -0.0855 -0.67656 -0.08704 C -0.67951 -0.08951 -0.68229 -0.0929 -0.68541 -0.09475 C -0.68767 -0.0963 -0.68975 -0.09784 -0.69201 -0.09877 C -0.69583 -0.1 -0.69965 -0.10062 -0.70312 -0.10278 C -0.7059 -0.10432 -0.70816 -0.10587 -0.71093 -0.10679 C -0.71389 -0.10772 -0.71684 -0.10803 -0.71979 -0.10864 C -0.73003 -0.11759 -0.71944 -0.10926 -0.73975 -0.11667 C -0.74166 -0.11729 -0.74357 -0.1179 -0.74531 -0.11852 C -0.74791 -0.11945 -0.75052 -0.11975 -0.75312 -0.12068 C -0.75468 -0.12099 -0.75607 -0.12192 -0.75764 -0.12253 C -0.77152 -0.12222 -0.81475 -0.12778 -0.84097 -0.11852 C -0.84218 -0.11821 -0.84739 -0.11574 -0.84878 -0.11451 C -0.85069 -0.11296 -0.85243 -0.1105 -0.85434 -0.10864 C -0.85607 -0.1071 -0.85798 -0.10617 -0.85989 -0.10463 C -0.8618 -0.10309 -0.86336 -0.10031 -0.86545 -0.09877 C -0.86753 -0.09722 -0.86996 -0.0963 -0.87204 -0.09475 C -0.87725 -0.09105 -0.88211 -0.0858 -0.88767 -0.08303 C -0.89027 -0.08179 -0.89288 -0.08056 -0.89548 -0.07901 C -0.89809 -0.07747 -0.90069 -0.07531 -0.90312 -0.07315 C -0.90538 -0.0713 -0.90746 -0.06852 -0.90989 -0.06729 C -0.91232 -0.06574 -0.9151 -0.06574 -0.91753 -0.06513 C -0.92204 -0.06204 -0.92656 -0.05895 -0.9309 -0.05525 C -0.93871 -0.04877 -0.93385 -0.05031 -0.93993 -0.04753 C -0.9552 -0.03982 -0.9427 -0.04722 -0.95538 -0.03951 C -0.95764 -0.03827 -0.96007 -0.03796 -0.96198 -0.0355 C -0.96788 -0.0284 -0.96284 -0.03395 -0.971 -0.02778 C -0.97239 -0.02654 -0.97378 -0.02469 -0.97534 -0.02377 C -0.97708 -0.02284 -0.98628 -0.02006 -0.98767 -0.01975 C -1.00451 -0.0142 -0.9927 -0.01698 -1.00764 -0.01389 C -1.01684 -0.01451 -1.02621 -0.01451 -1.03541 -0.01574 C -1.03663 -0.01605 -1.03767 -0.01698 -1.03871 -0.0179 C -1.04288 -0.02099 -1.04375 -0.02161 -1.04652 -0.02778 C -1.04739 -0.02932 -1.04774 -0.03179 -1.04878 -0.03364 C -1.05086 -0.03735 -1.0526 -0.03796 -1.05538 -0.03951 C -1.05607 -0.04229 -1.05642 -0.04537 -1.05764 -0.04753 C -1.05954 -0.05062 -1.06215 -0.05247 -1.06423 -0.05525 C -1.07274 -0.06667 -1.06458 -0.05648 -1.07309 -0.06513 C -1.0743 -0.06636 -1.07534 -0.0679 -1.07656 -0.06914 C -1.07795 -0.07099 -1.07934 -0.07346 -1.0809 -0.075 C -1.08298 -0.07685 -1.08559 -0.07716 -1.08767 -0.07901 C -1.10243 -0.09229 -1.08402 -0.07624 -1.09531 -0.08488 C -1.09687 -0.08611 -1.09826 -0.08766 -1.09982 -0.08889 C -1.10086 -0.08982 -1.10208 -0.09013 -1.10312 -0.09074 C -1.10468 -0.09198 -1.10607 -0.09383 -1.10764 -0.09475 C -1.10868 -0.09568 -1.10989 -0.09599 -1.11093 -0.09692 C -1.1125 -0.09784 -1.11389 -0.09938 -1.11545 -0.10062 C -1.11649 -0.10185 -1.11753 -0.10371 -1.11875 -0.10463 C -1.12413 -0.10895 -1.12482 -0.10803 -1.12986 -0.1108 C -1.13211 -0.11173 -1.1342 -0.11389 -1.13645 -0.11451 L -1.14982 -0.11852 C -1.16007 -0.1179 -1.17048 -0.11759 -1.18073 -0.11667 C -1.18246 -0.11636 -1.19149 -0.11111 -1.19184 -0.1108 C -1.19305 -0.10926 -1.19392 -0.10741 -1.19531 -0.10679 C -1.19809 -0.10494 -1.20121 -0.10432 -1.20416 -0.10278 C -1.2092 -0.09969 -1.20625 -0.10124 -1.21302 -0.09877 C -1.21684 -0.08827 -1.21319 -0.09661 -1.21961 -0.08704 C -1.22083 -0.08519 -1.22309 -0.08087 -1.22309 -0.08087 " pathEditMode="relative" ptsTypes="AAAAAAAAAAAAAAAAAAAAAAAAAAAAAAAAAAAAAAAAAAAAAAAAAAAAA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95062E-6 L -4.72222E-6 0.0003 C -0.00486 -0.00093 -0.00954 -0.00031 -0.01388 -0.00216 C -0.01649 -0.0034 -0.0184 -0.00679 -0.02083 -0.00895 C -0.03263 -0.01976 -0.01961 -0.00525 -0.03732 -0.0247 C -0.04045 -0.02809 -0.04357 -0.03179 -0.04704 -0.03395 C -0.05069 -0.03581 -0.05815 -0.03828 -0.05815 -0.03797 C -0.06614 -0.04692 -0.05815 -0.0392 -0.07048 -0.04723 C -0.07291 -0.04877 -0.07534 -0.05031 -0.0776 -0.05186 C -0.07951 -0.05309 -0.0809 -0.05556 -0.08298 -0.05618 C -0.08854 -0.05865 -0.09409 -0.05926 -0.09947 -0.06081 C -0.10243 -0.06142 -0.1052 -0.06173 -0.10781 -0.06297 C -0.10937 -0.06389 -0.11076 -0.06482 -0.11197 -0.06544 C -0.11753 -0.06698 -0.12343 -0.06698 -0.12864 -0.06976 C -0.13003 -0.07068 -0.13125 -0.07099 -0.13263 -0.07223 C -0.13454 -0.07346 -0.13628 -0.07562 -0.13836 -0.07655 C -0.14131 -0.07809 -0.14479 -0.07809 -0.14791 -0.07871 C -0.15034 -0.07932 -0.1526 -0.08056 -0.15486 -0.08118 C -0.16371 -0.08303 -0.17239 -0.08303 -0.18107 -0.08797 C -0.18385 -0.0892 -0.18645 -0.09136 -0.18923 -0.09229 C -0.19253 -0.09352 -0.19565 -0.09383 -0.19895 -0.09445 C -0.20173 -0.09537 -0.20468 -0.09568 -0.20729 -0.09692 C -0.21041 -0.09815 -0.21371 -0.1 -0.21701 -0.10124 C -0.22274 -0.1034 -0.23229 -0.10494 -0.23784 -0.10587 C -0.24045 -0.10741 -0.24322 -0.10895 -0.24583 -0.1105 C -0.26562 -0.11914 -0.29687 -0.10895 -0.30954 -0.10803 C -0.32621 -0.10432 -0.31302 -0.10772 -0.32465 -0.10371 C -0.3269 -0.10278 -0.32916 -0.10216 -0.33142 -0.10124 C -0.33524 -0.1 -0.34392 -0.09599 -0.34687 -0.09445 C -0.34913 -0.09321 -0.35138 -0.09198 -0.35364 -0.09013 C -0.35607 -0.08828 -0.35798 -0.08488 -0.36059 -0.08334 C -0.36319 -0.08179 -0.36614 -0.08179 -0.36875 -0.08118 C -0.37361 -0.07963 -0.38263 -0.07655 -0.38263 -0.07624 C -0.38489 -0.07439 -0.38715 -0.07161 -0.38958 -0.06976 C -0.41336 -0.05247 -0.37256 -0.08704 -0.4019 -0.06297 C -0.40434 -0.06112 -0.40642 -0.05803 -0.40902 -0.05618 C -0.4144 -0.05216 -0.42934 -0.04229 -0.43663 -0.03828 C -0.44479 -0.03365 -0.45295 -0.02871 -0.46145 -0.0247 C -0.46458 -0.02315 -0.46788 -0.02192 -0.471 -0.02037 C -0.47395 -0.01883 -0.47656 -0.01698 -0.47934 -0.01574 C -0.4835 -0.0142 -0.496 -0.01266 -0.5 -0.01142 C -0.52743 -0.00278 -0.49375 -0.00988 -0.52361 -0.00463 C -0.52708 -0.00309 -0.53072 -0.00124 -0.53454 3.95062E-6 C -0.53871 0.00123 -0.54288 0.00123 -0.54704 0.00216 C -0.54965 0.00277 -0.55243 0.0037 -0.55538 0.00463 L -0.63263 0.00216 C -0.63715 0.00185 -0.64184 0.00123 -0.64652 3.95062E-6 C -0.65243 -0.00155 -0.64895 -0.00278 -0.65486 -0.00679 C -0.65642 -0.00803 -0.65833 -0.00834 -0.66024 -0.00895 C -0.66163 -0.00957 -0.66284 -0.0105 -0.6644 -0.01142 C -0.66579 -0.01266 -0.66736 -0.0142 -0.6684 -0.01574 C -0.66961 -0.01698 -0.67013 -0.01945 -0.67118 -0.02037 C -0.67291 -0.02161 -0.67482 -0.02192 -0.67673 -0.02253 C -0.67829 -0.02408 -0.67951 -0.02531 -0.6809 -0.02716 C -0.68246 -0.02902 -0.6835 -0.0321 -0.68506 -0.03395 C -0.68819 -0.03735 -0.69131 -0.03858 -0.69479 -0.04044 C -0.696 -0.04198 -0.69756 -0.04352 -0.69895 -0.04507 C -0.70086 -0.04723 -0.70225 -0.05 -0.70434 -0.05186 C -0.70642 -0.05371 -0.7092 -0.05432 -0.71128 -0.05618 C -0.71423 -0.05895 -0.71684 -0.06204 -0.71961 -0.06544 C -0.72152 -0.0676 -0.72309 -0.07037 -0.725 -0.07223 C -0.74062 -0.08488 -0.72708 -0.07068 -0.73888 -0.07871 C -0.76076 -0.09383 -0.74097 -0.08303 -0.75694 -0.09229 C -0.75972 -0.09383 -0.76232 -0.09599 -0.76527 -0.09692 C -0.77673 -0.1 -0.77065 -0.09846 -0.78315 -0.10124 C -0.78576 -0.10278 -0.78871 -0.10463 -0.79131 -0.10587 C -0.79513 -0.10772 -0.80173 -0.10988 -0.8052 -0.1105 C -0.81354 -0.11142 -0.82187 -0.11173 -0.8302 -0.11266 C -0.85746 -0.11883 -0.84843 -0.11791 -0.89913 -0.11266 C -0.90156 -0.11235 -0.90381 -0.10988 -0.90607 -0.10803 C -0.90972 -0.10525 -0.91302 -0.10124 -0.91701 -0.09908 C -0.92135 -0.09692 -0.92239 -0.09661 -0.92673 -0.09229 C -0.92951 -0.08951 -0.93263 -0.08704 -0.93506 -0.08334 C -0.93836 -0.07809 -0.94045 -0.07007 -0.94479 -0.0676 C -0.95 -0.06451 -0.95 -0.06513 -0.95572 -0.05865 C -0.95677 -0.05741 -0.95746 -0.05525 -0.9585 -0.05402 C -0.96024 -0.05216 -0.96232 -0.05155 -0.96406 -0.0497 C -0.9651 -0.04846 -0.96562 -0.04599 -0.96666 -0.04507 C -0.96927 -0.04291 -0.97222 -0.04198 -0.975 -0.04044 C -0.98229 -0.03704 -0.97951 -0.0392 -0.9875 -0.03612 C -0.98888 -0.0355 -0.9901 -0.03457 -0.99166 -0.03395 C -1.01701 -0.03457 -1.04201 -0.02716 -1.06614 -0.03828 C -1.0677 -0.03889 -1.06892 -0.03982 -1.07031 -0.04044 C -1.07187 -0.04291 -1.07291 -0.04537 -1.07447 -0.04723 C -1.07569 -0.04908 -1.07743 -0.05 -1.07864 -0.05186 C -1.08038 -0.05432 -1.08125 -0.05803 -1.08281 -0.06081 C -1.08975 -0.0747 -1.07986 -0.05186 -1.08958 -0.07439 C -1.09149 -0.07871 -1.0934 -0.08334 -1.09513 -0.08797 C -1.09739 -0.09383 -1.09722 -0.09753 -1.10069 -0.10124 C -1.10243 -0.10309 -1.10434 -0.10432 -1.10625 -0.10587 C -1.11267 -0.11636 -1.10781 -0.10926 -1.11458 -0.11698 C -1.11631 -0.11914 -1.11805 -0.12192 -1.12013 -0.12377 C -1.12569 -0.12963 -1.125 -0.12747 -1.13107 -0.13056 C -1.13107 -0.13025 -1.14149 -0.13612 -1.14357 -0.13735 C -1.14496 -0.13797 -1.14618 -0.1392 -1.14774 -0.13951 C -1.16458 -0.14507 -1.15677 -0.14291 -1.171 -0.1463 C -1.17395 -0.14784 -1.17656 -0.15062 -1.17934 -0.15093 C -1.19531 -0.15155 -1.21145 -0.15062 -1.22725 -0.14877 C -1.22934 -0.14846 -1.23107 -0.14568 -1.23298 -0.14414 C -1.23941 -0.13797 -1.23489 -0.14136 -1.24114 -0.13272 C -1.24253 -0.13118 -1.24392 -0.12994 -1.24531 -0.1284 C -1.24722 -0.12624 -1.24913 -0.12408 -1.25086 -0.12161 C -1.25868 -0.11081 -1.25104 -0.11821 -1.26041 -0.1105 C -1.2651 -0.09908 -1.26197 -0.10525 -1.2717 -0.09445 C -1.27291 -0.09321 -1.27413 -0.09105 -1.27586 -0.09013 L -1.28003 -0.08797 " pathEditMode="relative" rAng="0" ptsTypes="AAAAAAAAAAAAAAAAAA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10" y="-73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71605E-6 L -1.13559 -2.71605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8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1.3823 1.23457E-7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1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58025E-6 L -1.16024 -3.5802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2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19753E-6 L -1.43247 -4.19753E-6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32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23457E-6 L -1.1566 -1.23457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3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6 L -1.12882 4.93827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41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1.13125 1.85185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609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0779" y="723245"/>
            <a:ext cx="8426370" cy="3970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Karmatic Arcade" panose="02000000000000000000" pitchFamily="2" charset="0"/>
              </a:rPr>
              <a:t>Level progression</a:t>
            </a:r>
          </a:p>
          <a:p>
            <a:pPr algn="ctr"/>
            <a:endParaRPr lang="en-US" sz="28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  <a:p>
            <a:pPr algn="ctr"/>
            <a:endParaRPr lang="en-US" sz="2800" spc="300" dirty="0" smtClean="0">
              <a:latin typeface="Karmatic Arcade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630" y="1583627"/>
            <a:ext cx="7859913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1. Survive and defeat an army of </a:t>
            </a:r>
            <a:r>
              <a:rPr lang="en-US" sz="1600" spc="300" dirty="0" err="1" smtClean="0">
                <a:solidFill>
                  <a:schemeClr val="bg1"/>
                </a:solidFill>
                <a:latin typeface="Karmatic Arcade" panose="02000000000000000000" pitchFamily="2" charset="0"/>
              </a:rPr>
              <a:t>Ratdogs</a:t>
            </a:r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 long enough to progress through levels</a:t>
            </a:r>
          </a:p>
          <a:p>
            <a:pPr algn="just"/>
            <a:endParaRPr lang="en-US" sz="1600" spc="300" dirty="0" smtClean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2. The game gets more difficult as you finish each level</a:t>
            </a:r>
          </a:p>
          <a:p>
            <a:pPr algn="just"/>
            <a:endParaRPr lang="en-US" sz="1600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3. There will be more enemies as well as new ones the more you progress</a:t>
            </a:r>
          </a:p>
          <a:p>
            <a:pPr algn="just"/>
            <a:endParaRPr lang="en-US" sz="1600" spc="300" dirty="0">
              <a:solidFill>
                <a:schemeClr val="bg1"/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4. The player must face against a boss at the end of </a:t>
            </a:r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their </a:t>
            </a:r>
            <a:r>
              <a:rPr lang="en-US" sz="1600" spc="3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journey</a:t>
            </a:r>
          </a:p>
        </p:txBody>
      </p:sp>
    </p:spTree>
    <p:extLst>
      <p:ext uri="{BB962C8B-B14F-4D97-AF65-F5344CB8AC3E}">
        <p14:creationId xmlns:p14="http://schemas.microsoft.com/office/powerpoint/2010/main" val="24093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65"/>
          <p:cNvSpPr txBox="1">
            <a:spLocks noGrp="1"/>
          </p:cNvSpPr>
          <p:nvPr>
            <p:ph type="title"/>
          </p:nvPr>
        </p:nvSpPr>
        <p:spPr>
          <a:xfrm>
            <a:off x="754725" y="752825"/>
            <a:ext cx="7704000" cy="889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ve Fonts at Freddy's" pitchFamily="2" charset="0"/>
              </a:rPr>
              <a:t>Resources</a:t>
            </a:r>
            <a:endParaRPr dirty="0">
              <a:latin typeface="Five Fonts at Freddy's" pitchFamily="2" charset="0"/>
            </a:endParaRPr>
          </a:p>
        </p:txBody>
      </p:sp>
      <p:sp>
        <p:nvSpPr>
          <p:cNvPr id="3002" name="Google Shape;3002;p65"/>
          <p:cNvSpPr txBox="1"/>
          <p:nvPr/>
        </p:nvSpPr>
        <p:spPr>
          <a:xfrm>
            <a:off x="754724" y="1758079"/>
            <a:ext cx="7606955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 smtClean="0">
                <a:solidFill>
                  <a:srgbClr val="FFFF00"/>
                </a:solidFill>
                <a:latin typeface="Five Fonts at Freddy's" pitchFamily="2" charset="0"/>
                <a:ea typeface="Exo 2"/>
                <a:cs typeface="Exo 2"/>
                <a:sym typeface="Exo 2"/>
              </a:rPr>
              <a:t>- Template used:   </a:t>
            </a:r>
          </a:p>
          <a:p>
            <a:pPr marL="4254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Tx/>
              <a:buChar char="-"/>
            </a:pPr>
            <a:endParaRPr lang="en-US" dirty="0" smtClean="0">
              <a:solidFill>
                <a:srgbClr val="FFFF00"/>
              </a:solidFill>
              <a:latin typeface="Five Fonts at Freddy's" pitchFamily="2" charset="0"/>
              <a:ea typeface="Exo 2"/>
              <a:cs typeface="Exo 2"/>
              <a:sym typeface="Exo 2"/>
            </a:endParaRP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dirty="0" smtClean="0">
                <a:solidFill>
                  <a:srgbClr val="FFFF00"/>
                </a:solidFill>
                <a:latin typeface="Five Fonts at Freddy's" pitchFamily="2" charset="0"/>
                <a:ea typeface="Exo 2"/>
                <a:cs typeface="Exo 2"/>
                <a:sym typeface="Exo 2"/>
              </a:rPr>
              <a:t>slidesgo.com (Retro Beach &amp; Palms Newsletter)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-US" dirty="0">
              <a:solidFill>
                <a:srgbClr val="FFFF00"/>
              </a:solidFill>
              <a:latin typeface="Five Fonts at Freddy's" pitchFamily="2" charset="0"/>
              <a:ea typeface="Exo 2"/>
              <a:cs typeface="Exo 2"/>
              <a:sym typeface="Exo 2"/>
            </a:endParaRP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en-US" dirty="0" smtClean="0">
              <a:solidFill>
                <a:srgbClr val="FFFF00"/>
              </a:solidFill>
              <a:latin typeface="Five Fonts at Freddy's" pitchFamily="2" charset="0"/>
              <a:ea typeface="Exo 2"/>
              <a:cs typeface="Exo 2"/>
              <a:sym typeface="Exo 2"/>
            </a:endParaRP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dirty="0" smtClean="0">
              <a:solidFill>
                <a:srgbClr val="FFFF00"/>
              </a:solidFill>
              <a:latin typeface="Five Fonts at Freddy's" pitchFamily="2" charset="0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/>
          <p:nvPr/>
        </p:nvSpPr>
        <p:spPr>
          <a:xfrm>
            <a:off x="2803313" y="3833707"/>
            <a:ext cx="3570393" cy="108228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Members"/>
          <p:cNvSpPr txBox="1">
            <a:spLocks noGrp="1"/>
          </p:cNvSpPr>
          <p:nvPr>
            <p:ph type="subTitle" idx="1"/>
          </p:nvPr>
        </p:nvSpPr>
        <p:spPr>
          <a:xfrm>
            <a:off x="2938036" y="3944412"/>
            <a:ext cx="3435670" cy="1032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Members: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Five Fonts at Freddy's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Chua, Stanford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Ong Chua, Nurico Jay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Five Fonts at Freddy's" pitchFamily="2" charset="0"/>
              </a:rPr>
              <a:t>Rajah, Khashrafy</a:t>
            </a:r>
            <a:endParaRPr sz="1100" dirty="0">
              <a:latin typeface="Five Fonts at Freddy's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922" y="1450975"/>
            <a:ext cx="8099898" cy="19389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CATTYPUSS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 </a:t>
            </a:r>
          </a:p>
          <a:p>
            <a:pPr algn="ctr"/>
            <a:r>
              <a:rPr lang="en-US" sz="40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ODYSSEY</a:t>
            </a:r>
            <a:endParaRPr lang="en-US" sz="40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pic>
        <p:nvPicPr>
          <p:cNvPr id="5" name="Cattypus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56" y="1511935"/>
            <a:ext cx="2119630" cy="21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0.656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4129" y="2140095"/>
            <a:ext cx="5473668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THANK YOU!</a:t>
            </a:r>
            <a:endParaRPr lang="en-US" sz="5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22960" y="1356360"/>
            <a:ext cx="231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Karmatic Arcade" panose="02000000000000000000" pitchFamily="2" charset="0"/>
              </a:rPr>
              <a:t>PART I </a:t>
            </a:r>
            <a:endParaRPr lang="en-US" sz="3200" dirty="0">
              <a:solidFill>
                <a:schemeClr val="tx2"/>
              </a:solidFill>
              <a:latin typeface="Karmatic Arcade" panose="020000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1440" y="2128520"/>
            <a:ext cx="6766560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armatic Arcade" panose="02000000000000000000" pitchFamily="2" charset="0"/>
              </a:rPr>
              <a:t>INTRODUCTION</a:t>
            </a:r>
            <a:endParaRPr lang="en-US" sz="5400" dirty="0">
              <a:solidFill>
                <a:schemeClr val="bg1"/>
              </a:solidFill>
              <a:latin typeface="Karmatic Arcad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5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1" name="Cattypus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4" y="1134745"/>
            <a:ext cx="1437005" cy="1437005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3" name="CITY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070"/>
            <a:ext cx="9144000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1182" y="830454"/>
            <a:ext cx="8541635" cy="36933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GENRE AND STYLE</a:t>
            </a:r>
          </a:p>
          <a:p>
            <a:endParaRPr lang="en-US" sz="16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Genre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- Its a side-scrolling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shoot '</a:t>
            </a:r>
            <a:r>
              <a:rPr lang="en-US" sz="1600" spc="3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em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up video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game</a:t>
            </a: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STYLE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- THE game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is a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retro-inspired.,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pixelated arcade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shooter., THAT FEATURES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engaging gameplay and a nostalgic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aesthetic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7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4.81481E-6 L 1.0447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9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1" name="purple sky mov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29" y="0"/>
            <a:ext cx="9144000" cy="3874868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</p:spPr>
      </p:pic>
      <p:pic>
        <p:nvPicPr>
          <p:cNvPr id="3" name="CIT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070"/>
            <a:ext cx="91440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923" y="430530"/>
            <a:ext cx="9144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1182" y="830454"/>
            <a:ext cx="8541635" cy="36933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GENRE AND STYLE</a:t>
            </a:r>
          </a:p>
          <a:p>
            <a:endParaRPr lang="en-US" sz="16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Genre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- Its a side-scrolling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shoot '</a:t>
            </a:r>
            <a:r>
              <a:rPr lang="en-US" sz="1600" spc="3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em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up video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game</a:t>
            </a: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STYLE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- THE game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is a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retro-inspired.,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pixelated arcade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shooter., THAT FEATURES </a:t>
            </a:r>
            <a:r>
              <a:rPr lang="en-US" sz="1600" spc="300" dirty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engaging gameplay and a nostalgic </a:t>
            </a:r>
            <a:r>
              <a:rPr lang="en-US" sz="1600" spc="3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aesthetic</a:t>
            </a:r>
          </a:p>
          <a:p>
            <a:pPr algn="just"/>
            <a:endParaRPr lang="en-US" sz="1600" spc="3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just"/>
            <a:endParaRPr lang="en-US" sz="1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68733 0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75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68733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7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2.22222E-6 L -1.02309 2.22222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3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58025E-6 L -0.99392 3.5802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0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0988E-6 L -1.0026 -3.20988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22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20988E-6 L -0.99653 -3.20988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10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7" name="Cattypus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4" y="1134745"/>
            <a:ext cx="1437005" cy="1437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7" y="430530"/>
            <a:ext cx="91440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6700" y="309592"/>
            <a:ext cx="8610600" cy="44012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 inspiration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PLATYPUS (2002</a:t>
            </a: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351106"/>
            <a:ext cx="6553199" cy="257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99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21 4.81481E-6 L 1.04479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11" name="purple sk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74868"/>
          </a:xfrm>
          <a:prstGeom prst="rect">
            <a:avLst/>
          </a:prstGeom>
        </p:spPr>
      </p:pic>
      <p:pic>
        <p:nvPicPr>
          <p:cNvPr id="12" name="BG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00" y="0"/>
            <a:ext cx="15430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7" y="430530"/>
            <a:ext cx="9144000" cy="457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07264" y="-54591"/>
            <a:ext cx="9251264" cy="5276831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6700" y="309592"/>
            <a:ext cx="8610600" cy="44012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  inspiration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Karmatic Arcade" panose="02000000000000000000" pitchFamily="2" charset="0"/>
              </a:rPr>
              <a:t>PLATYPUS (2002</a:t>
            </a: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 smtClean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  <a:p>
            <a:pPr algn="ctr"/>
            <a:endParaRPr lang="en-US" sz="2800" dirty="0">
              <a:solidFill>
                <a:schemeClr val="bg1">
                  <a:lumMod val="40000"/>
                  <a:lumOff val="60000"/>
                </a:schemeClr>
              </a:solidFill>
              <a:latin typeface="Karmatic Arcade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351106"/>
            <a:ext cx="6553199" cy="2575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BG1mai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430500" cy="5143500"/>
          </a:xfrm>
          <a:prstGeom prst="rect">
            <a:avLst/>
          </a:prstGeom>
        </p:spPr>
      </p:pic>
      <p:pic>
        <p:nvPicPr>
          <p:cNvPr id="15" name="purple sky mov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9144000" cy="3874868"/>
          </a:xfrm>
          <a:prstGeom prst="rect">
            <a:avLst/>
          </a:prstGeom>
        </p:spPr>
      </p:pic>
      <p:pic>
        <p:nvPicPr>
          <p:cNvPr id="9" name="BG2mou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8" r="98944">
                        <a14:foregroundMark x1="378" y1="62100" x2="98944" y2="58067"/>
                        <a14:backgroundMark x1="3356" y1="29633" x2="90567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050"/>
            <a:ext cx="154305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03" y="48384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58025E-6 L -0.97309 3.5802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6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 L -1.00122 0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5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 L -0.99965 0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8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46914E-7 L -0.98628 -2.46914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2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1.00035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1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.00017 0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1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0988E-6 L -1 -3.20988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0988E-6 L -1 -3.20988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theme/theme1.xml><?xml version="1.0" encoding="utf-8"?>
<a:theme xmlns:a="http://schemas.openxmlformats.org/drawingml/2006/main" name="Retro Beach &amp; Palms Newsletter by Slidesgo">
  <a:themeElements>
    <a:clrScheme name="Simple Light">
      <a:dk1>
        <a:srgbClr val="140E30"/>
      </a:dk1>
      <a:lt1>
        <a:srgbClr val="FFE183"/>
      </a:lt1>
      <a:dk2>
        <a:srgbClr val="FF008C"/>
      </a:dk2>
      <a:lt2>
        <a:srgbClr val="FFFFFF"/>
      </a:lt2>
      <a:accent1>
        <a:srgbClr val="00C4F9"/>
      </a:accent1>
      <a:accent2>
        <a:srgbClr val="F2A467"/>
      </a:accent2>
      <a:accent3>
        <a:srgbClr val="2156B6"/>
      </a:accent3>
      <a:accent4>
        <a:srgbClr val="FF9DC7"/>
      </a:accent4>
      <a:accent5>
        <a:srgbClr val="FFFFFF"/>
      </a:accent5>
      <a:accent6>
        <a:srgbClr val="FFFFFF"/>
      </a:accent6>
      <a:hlink>
        <a:srgbClr val="FFE1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597</Words>
  <Application>Microsoft Office PowerPoint</Application>
  <PresentationFormat>On-screen Show (16:9)</PresentationFormat>
  <Paragraphs>338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Exo 2</vt:lpstr>
      <vt:lpstr>Five Fonts at Freddy's</vt:lpstr>
      <vt:lpstr>Karmatic Arcade</vt:lpstr>
      <vt:lpstr>Yellowtail</vt:lpstr>
      <vt:lpstr>Retro Beach &amp; Palms Newsletter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Beach &amp; Palms Newsletter</dc:title>
  <cp:lastModifiedBy>Microsoft account</cp:lastModifiedBy>
  <cp:revision>93</cp:revision>
  <dcterms:modified xsi:type="dcterms:W3CDTF">2023-11-27T13:16:29Z</dcterms:modified>
</cp:coreProperties>
</file>